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sldIdLst>
    <p:sldId id="262" r:id="rId2"/>
    <p:sldId id="261" r:id="rId3"/>
  </p:sldIdLst>
  <p:sldSz cx="32918400" cy="219456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8F6"/>
    <a:srgbClr val="FAF0E7"/>
    <a:srgbClr val="367474"/>
    <a:srgbClr val="3E5BB2"/>
    <a:srgbClr val="333333"/>
    <a:srgbClr val="7DAB9C"/>
    <a:srgbClr val="F2F7F5"/>
    <a:srgbClr val="C1DC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5F6FD7-3D7F-C646-A928-0C8E8EEE81F9}" v="2" dt="2025-06-11T15:53:41.441"/>
    <p1510:client id="{E9FA76CB-B7B9-6D47-8A03-7EAFB3B5E9D7}" v="1" dt="2025-06-11T14:42:43.0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304"/>
    <p:restoredTop sz="94559"/>
  </p:normalViewPr>
  <p:slideViewPr>
    <p:cSldViewPr snapToGrid="0">
      <p:cViewPr varScale="1">
        <p:scale>
          <a:sx n="37" d="100"/>
          <a:sy n="37" d="100"/>
        </p:scale>
        <p:origin x="640" y="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notesMaster" Target="notesMasters/notes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uxin Geng" userId="624e975b64e411eb" providerId="LiveId" clId="{C85F6FD7-3D7F-C646-A928-0C8E8EEE81F9}"/>
    <pc:docChg chg="custSel modSld">
      <pc:chgData name="Yuxin Geng" userId="624e975b64e411eb" providerId="LiveId" clId="{C85F6FD7-3D7F-C646-A928-0C8E8EEE81F9}" dt="2025-06-11T15:54:04.860" v="21" actId="1076"/>
      <pc:docMkLst>
        <pc:docMk/>
      </pc:docMkLst>
      <pc:sldChg chg="addSp delSp modSp mod">
        <pc:chgData name="Yuxin Geng" userId="624e975b64e411eb" providerId="LiveId" clId="{C85F6FD7-3D7F-C646-A928-0C8E8EEE81F9}" dt="2025-06-11T15:54:04.860" v="21" actId="1076"/>
        <pc:sldMkLst>
          <pc:docMk/>
          <pc:sldMk cId="1308785335" sldId="258"/>
        </pc:sldMkLst>
        <pc:picChg chg="add del mod">
          <ac:chgData name="Yuxin Geng" userId="624e975b64e411eb" providerId="LiveId" clId="{C85F6FD7-3D7F-C646-A928-0C8E8EEE81F9}" dt="2025-06-11T15:53:54.773" v="20" actId="478"/>
          <ac:picMkLst>
            <pc:docMk/>
            <pc:sldMk cId="1308785335" sldId="258"/>
            <ac:picMk id="3" creationId="{89C86289-B877-6A89-4F85-328AB88F86D2}"/>
          </ac:picMkLst>
        </pc:picChg>
        <pc:picChg chg="add mod">
          <ac:chgData name="Yuxin Geng" userId="624e975b64e411eb" providerId="LiveId" clId="{C85F6FD7-3D7F-C646-A928-0C8E8EEE81F9}" dt="2025-06-11T15:54:04.860" v="21" actId="1076"/>
          <ac:picMkLst>
            <pc:docMk/>
            <pc:sldMk cId="1308785335" sldId="258"/>
            <ac:picMk id="5" creationId="{B2D43611-4AFF-1C32-9580-B8E614AD4DDC}"/>
          </ac:picMkLst>
        </pc:picChg>
        <pc:picChg chg="del">
          <ac:chgData name="Yuxin Geng" userId="624e975b64e411eb" providerId="LiveId" clId="{C85F6FD7-3D7F-C646-A928-0C8E8EEE81F9}" dt="2025-06-11T14:53:32.205" v="0" actId="478"/>
          <ac:picMkLst>
            <pc:docMk/>
            <pc:sldMk cId="1308785335" sldId="258"/>
            <ac:picMk id="18" creationId="{ED2D22C6-01E3-518A-FF49-5B6AB30035A7}"/>
          </ac:picMkLst>
        </pc:picChg>
        <pc:picChg chg="del mod">
          <ac:chgData name="Yuxin Geng" userId="624e975b64e411eb" providerId="LiveId" clId="{C85F6FD7-3D7F-C646-A928-0C8E8EEE81F9}" dt="2025-06-11T15:19:51.328" v="9" actId="478"/>
          <ac:picMkLst>
            <pc:docMk/>
            <pc:sldMk cId="1308785335" sldId="258"/>
            <ac:picMk id="30" creationId="{3F842111-0AB6-1C4A-FD0E-8E0FDC6DB21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B10D8A-3CFD-1040-8F85-878C9BA8AD4A}" type="datetimeFigureOut">
              <a:rPr lang="en-US" smtClean="0"/>
              <a:t>6/12/25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035570-73F4-C34E-9568-BDE0DA0F9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978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D1B6A6-79E2-1832-BAF5-C02ADB512C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0889CC7-1A67-EFAC-CC40-8A94B56839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1AEDEF4-FC2F-FCF7-2410-244CF84102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2D4809-3D68-DF73-0E48-7DBFC0F42B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35570-73F4-C34E-9568-BDE0DA0F911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689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880" y="3591562"/>
            <a:ext cx="27980640" cy="7640320"/>
          </a:xfrm>
        </p:spPr>
        <p:txBody>
          <a:bodyPr anchor="b"/>
          <a:lstStyle>
            <a:lvl1pPr algn="ctr">
              <a:defRPr sz="19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11526522"/>
            <a:ext cx="24688800" cy="5298438"/>
          </a:xfrm>
        </p:spPr>
        <p:txBody>
          <a:bodyPr/>
          <a:lstStyle>
            <a:lvl1pPr marL="0" indent="0" algn="ctr">
              <a:buNone/>
              <a:defRPr sz="7680"/>
            </a:lvl1pPr>
            <a:lvl2pPr marL="1463040" indent="0" algn="ctr">
              <a:buNone/>
              <a:defRPr sz="6400"/>
            </a:lvl2pPr>
            <a:lvl3pPr marL="2926080" indent="0" algn="ctr">
              <a:buNone/>
              <a:defRPr sz="5760"/>
            </a:lvl3pPr>
            <a:lvl4pPr marL="4389120" indent="0" algn="ctr">
              <a:buNone/>
              <a:defRPr sz="5120"/>
            </a:lvl4pPr>
            <a:lvl5pPr marL="5852160" indent="0" algn="ctr">
              <a:buNone/>
              <a:defRPr sz="5120"/>
            </a:lvl5pPr>
            <a:lvl6pPr marL="7315200" indent="0" algn="ctr">
              <a:buNone/>
              <a:defRPr sz="5120"/>
            </a:lvl6pPr>
            <a:lvl7pPr marL="8778240" indent="0" algn="ctr">
              <a:buNone/>
              <a:defRPr sz="5120"/>
            </a:lvl7pPr>
            <a:lvl8pPr marL="10241280" indent="0" algn="ctr">
              <a:buNone/>
              <a:defRPr sz="5120"/>
            </a:lvl8pPr>
            <a:lvl9pPr marL="11704320" indent="0" algn="ctr">
              <a:buNone/>
              <a:defRPr sz="512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BD66C-15D3-4647-913A-014AAAF09B59}" type="datetimeFigureOut">
              <a:rPr lang="en-US" smtClean="0"/>
              <a:t>6/12/25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9E1BF-95FE-2643-BBBF-E90BDC15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264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BD66C-15D3-4647-913A-014AAAF09B59}" type="datetimeFigureOut">
              <a:rPr lang="en-US" smtClean="0"/>
              <a:t>6/12/25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9E1BF-95FE-2643-BBBF-E90BDC15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929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557232" y="1168400"/>
            <a:ext cx="7098030" cy="1859788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63142" y="1168400"/>
            <a:ext cx="20882610" cy="1859788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BD66C-15D3-4647-913A-014AAAF09B59}" type="datetimeFigureOut">
              <a:rPr lang="en-US" smtClean="0"/>
              <a:t>6/12/25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9E1BF-95FE-2643-BBBF-E90BDC15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882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BD66C-15D3-4647-913A-014AAAF09B59}" type="datetimeFigureOut">
              <a:rPr lang="en-US" smtClean="0"/>
              <a:t>6/12/25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9E1BF-95FE-2643-BBBF-E90BDC15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528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5997" y="5471167"/>
            <a:ext cx="28392120" cy="9128758"/>
          </a:xfrm>
        </p:spPr>
        <p:txBody>
          <a:bodyPr anchor="b"/>
          <a:lstStyle>
            <a:lvl1pPr>
              <a:defRPr sz="19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45997" y="14686287"/>
            <a:ext cx="28392120" cy="4800598"/>
          </a:xfrm>
        </p:spPr>
        <p:txBody>
          <a:bodyPr/>
          <a:lstStyle>
            <a:lvl1pPr marL="0" indent="0">
              <a:buNone/>
              <a:defRPr sz="7680">
                <a:solidFill>
                  <a:schemeClr val="tx1">
                    <a:tint val="82000"/>
                  </a:schemeClr>
                </a:solidFill>
              </a:defRPr>
            </a:lvl1pPr>
            <a:lvl2pPr marL="1463040" indent="0">
              <a:buNone/>
              <a:defRPr sz="6400">
                <a:solidFill>
                  <a:schemeClr val="tx1">
                    <a:tint val="82000"/>
                  </a:schemeClr>
                </a:solidFill>
              </a:defRPr>
            </a:lvl2pPr>
            <a:lvl3pPr marL="2926080" indent="0">
              <a:buNone/>
              <a:defRPr sz="5760">
                <a:solidFill>
                  <a:schemeClr val="tx1">
                    <a:tint val="82000"/>
                  </a:schemeClr>
                </a:solidFill>
              </a:defRPr>
            </a:lvl3pPr>
            <a:lvl4pPr marL="4389120" indent="0">
              <a:buNone/>
              <a:defRPr sz="5120">
                <a:solidFill>
                  <a:schemeClr val="tx1">
                    <a:tint val="82000"/>
                  </a:schemeClr>
                </a:solidFill>
              </a:defRPr>
            </a:lvl4pPr>
            <a:lvl5pPr marL="5852160" indent="0">
              <a:buNone/>
              <a:defRPr sz="5120">
                <a:solidFill>
                  <a:schemeClr val="tx1">
                    <a:tint val="82000"/>
                  </a:schemeClr>
                </a:solidFill>
              </a:defRPr>
            </a:lvl5pPr>
            <a:lvl6pPr marL="7315200" indent="0">
              <a:buNone/>
              <a:defRPr sz="5120">
                <a:solidFill>
                  <a:schemeClr val="tx1">
                    <a:tint val="82000"/>
                  </a:schemeClr>
                </a:solidFill>
              </a:defRPr>
            </a:lvl6pPr>
            <a:lvl7pPr marL="8778240" indent="0">
              <a:buNone/>
              <a:defRPr sz="5120">
                <a:solidFill>
                  <a:schemeClr val="tx1">
                    <a:tint val="82000"/>
                  </a:schemeClr>
                </a:solidFill>
              </a:defRPr>
            </a:lvl7pPr>
            <a:lvl8pPr marL="10241280" indent="0">
              <a:buNone/>
              <a:defRPr sz="5120">
                <a:solidFill>
                  <a:schemeClr val="tx1">
                    <a:tint val="82000"/>
                  </a:schemeClr>
                </a:solidFill>
              </a:defRPr>
            </a:lvl8pPr>
            <a:lvl9pPr marL="11704320" indent="0">
              <a:buNone/>
              <a:defRPr sz="512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BD66C-15D3-4647-913A-014AAAF09B59}" type="datetimeFigureOut">
              <a:rPr lang="en-US" smtClean="0"/>
              <a:t>6/12/25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9E1BF-95FE-2643-BBBF-E90BDC15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043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63140" y="5842000"/>
            <a:ext cx="13990320" cy="139242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664940" y="5842000"/>
            <a:ext cx="13990320" cy="139242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BD66C-15D3-4647-913A-014AAAF09B59}" type="datetimeFigureOut">
              <a:rPr lang="en-US" smtClean="0"/>
              <a:t>6/12/25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9E1BF-95FE-2643-BBBF-E90BDC15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870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1168405"/>
            <a:ext cx="28392120" cy="42418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7431" y="5379722"/>
            <a:ext cx="13926024" cy="2636518"/>
          </a:xfrm>
        </p:spPr>
        <p:txBody>
          <a:bodyPr anchor="b"/>
          <a:lstStyle>
            <a:lvl1pPr marL="0" indent="0">
              <a:buNone/>
              <a:defRPr sz="7680" b="1"/>
            </a:lvl1pPr>
            <a:lvl2pPr marL="1463040" indent="0">
              <a:buNone/>
              <a:defRPr sz="6400" b="1"/>
            </a:lvl2pPr>
            <a:lvl3pPr marL="2926080" indent="0">
              <a:buNone/>
              <a:defRPr sz="5760" b="1"/>
            </a:lvl3pPr>
            <a:lvl4pPr marL="4389120" indent="0">
              <a:buNone/>
              <a:defRPr sz="5120" b="1"/>
            </a:lvl4pPr>
            <a:lvl5pPr marL="5852160" indent="0">
              <a:buNone/>
              <a:defRPr sz="5120" b="1"/>
            </a:lvl5pPr>
            <a:lvl6pPr marL="7315200" indent="0">
              <a:buNone/>
              <a:defRPr sz="5120" b="1"/>
            </a:lvl6pPr>
            <a:lvl7pPr marL="8778240" indent="0">
              <a:buNone/>
              <a:defRPr sz="5120" b="1"/>
            </a:lvl7pPr>
            <a:lvl8pPr marL="10241280" indent="0">
              <a:buNone/>
              <a:defRPr sz="5120" b="1"/>
            </a:lvl8pPr>
            <a:lvl9pPr marL="11704320" indent="0">
              <a:buNone/>
              <a:defRPr sz="51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67431" y="8016240"/>
            <a:ext cx="13926024" cy="117906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664942" y="5379722"/>
            <a:ext cx="13994608" cy="2636518"/>
          </a:xfrm>
        </p:spPr>
        <p:txBody>
          <a:bodyPr anchor="b"/>
          <a:lstStyle>
            <a:lvl1pPr marL="0" indent="0">
              <a:buNone/>
              <a:defRPr sz="7680" b="1"/>
            </a:lvl1pPr>
            <a:lvl2pPr marL="1463040" indent="0">
              <a:buNone/>
              <a:defRPr sz="6400" b="1"/>
            </a:lvl2pPr>
            <a:lvl3pPr marL="2926080" indent="0">
              <a:buNone/>
              <a:defRPr sz="5760" b="1"/>
            </a:lvl3pPr>
            <a:lvl4pPr marL="4389120" indent="0">
              <a:buNone/>
              <a:defRPr sz="5120" b="1"/>
            </a:lvl4pPr>
            <a:lvl5pPr marL="5852160" indent="0">
              <a:buNone/>
              <a:defRPr sz="5120" b="1"/>
            </a:lvl5pPr>
            <a:lvl6pPr marL="7315200" indent="0">
              <a:buNone/>
              <a:defRPr sz="5120" b="1"/>
            </a:lvl6pPr>
            <a:lvl7pPr marL="8778240" indent="0">
              <a:buNone/>
              <a:defRPr sz="5120" b="1"/>
            </a:lvl7pPr>
            <a:lvl8pPr marL="10241280" indent="0">
              <a:buNone/>
              <a:defRPr sz="5120" b="1"/>
            </a:lvl8pPr>
            <a:lvl9pPr marL="11704320" indent="0">
              <a:buNone/>
              <a:defRPr sz="51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664942" y="8016240"/>
            <a:ext cx="13994608" cy="117906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BD66C-15D3-4647-913A-014AAAF09B59}" type="datetimeFigureOut">
              <a:rPr lang="en-US" smtClean="0"/>
              <a:t>6/12/25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9E1BF-95FE-2643-BBBF-E90BDC15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147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BD66C-15D3-4647-913A-014AAAF09B59}" type="datetimeFigureOut">
              <a:rPr lang="en-US" smtClean="0"/>
              <a:t>6/12/25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9E1BF-95FE-2643-BBBF-E90BDC15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612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BD66C-15D3-4647-913A-014AAAF09B59}" type="datetimeFigureOut">
              <a:rPr lang="en-US" smtClean="0"/>
              <a:t>6/12/25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9E1BF-95FE-2643-BBBF-E90BDC15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994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1463040"/>
            <a:ext cx="10617041" cy="5120640"/>
          </a:xfrm>
        </p:spPr>
        <p:txBody>
          <a:bodyPr anchor="b"/>
          <a:lstStyle>
            <a:lvl1pPr>
              <a:defRPr sz="102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94608" y="3159765"/>
            <a:ext cx="16664940" cy="15595600"/>
          </a:xfrm>
        </p:spPr>
        <p:txBody>
          <a:bodyPr/>
          <a:lstStyle>
            <a:lvl1pPr>
              <a:defRPr sz="10240"/>
            </a:lvl1pPr>
            <a:lvl2pPr>
              <a:defRPr sz="8960"/>
            </a:lvl2pPr>
            <a:lvl3pPr>
              <a:defRPr sz="7680"/>
            </a:lvl3pPr>
            <a:lvl4pPr>
              <a:defRPr sz="6400"/>
            </a:lvl4pPr>
            <a:lvl5pPr>
              <a:defRPr sz="6400"/>
            </a:lvl5pPr>
            <a:lvl6pPr>
              <a:defRPr sz="6400"/>
            </a:lvl6pPr>
            <a:lvl7pPr>
              <a:defRPr sz="6400"/>
            </a:lvl7pPr>
            <a:lvl8pPr>
              <a:defRPr sz="6400"/>
            </a:lvl8pPr>
            <a:lvl9pPr>
              <a:defRPr sz="6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7428" y="6583680"/>
            <a:ext cx="10617041" cy="12197082"/>
          </a:xfrm>
        </p:spPr>
        <p:txBody>
          <a:bodyPr/>
          <a:lstStyle>
            <a:lvl1pPr marL="0" indent="0">
              <a:buNone/>
              <a:defRPr sz="5120"/>
            </a:lvl1pPr>
            <a:lvl2pPr marL="1463040" indent="0">
              <a:buNone/>
              <a:defRPr sz="4480"/>
            </a:lvl2pPr>
            <a:lvl3pPr marL="2926080" indent="0">
              <a:buNone/>
              <a:defRPr sz="3840"/>
            </a:lvl3pPr>
            <a:lvl4pPr marL="4389120" indent="0">
              <a:buNone/>
              <a:defRPr sz="3200"/>
            </a:lvl4pPr>
            <a:lvl5pPr marL="5852160" indent="0">
              <a:buNone/>
              <a:defRPr sz="3200"/>
            </a:lvl5pPr>
            <a:lvl6pPr marL="7315200" indent="0">
              <a:buNone/>
              <a:defRPr sz="3200"/>
            </a:lvl6pPr>
            <a:lvl7pPr marL="8778240" indent="0">
              <a:buNone/>
              <a:defRPr sz="3200"/>
            </a:lvl7pPr>
            <a:lvl8pPr marL="10241280" indent="0">
              <a:buNone/>
              <a:defRPr sz="3200"/>
            </a:lvl8pPr>
            <a:lvl9pPr marL="11704320" indent="0">
              <a:buNone/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BD66C-15D3-4647-913A-014AAAF09B59}" type="datetimeFigureOut">
              <a:rPr lang="en-US" smtClean="0"/>
              <a:t>6/12/25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9E1BF-95FE-2643-BBBF-E90BDC15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947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1463040"/>
            <a:ext cx="10617041" cy="5120640"/>
          </a:xfrm>
        </p:spPr>
        <p:txBody>
          <a:bodyPr anchor="b"/>
          <a:lstStyle>
            <a:lvl1pPr>
              <a:defRPr sz="102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994608" y="3159765"/>
            <a:ext cx="16664940" cy="15595600"/>
          </a:xfrm>
        </p:spPr>
        <p:txBody>
          <a:bodyPr anchor="t"/>
          <a:lstStyle>
            <a:lvl1pPr marL="0" indent="0">
              <a:buNone/>
              <a:defRPr sz="10240"/>
            </a:lvl1pPr>
            <a:lvl2pPr marL="1463040" indent="0">
              <a:buNone/>
              <a:defRPr sz="8960"/>
            </a:lvl2pPr>
            <a:lvl3pPr marL="2926080" indent="0">
              <a:buNone/>
              <a:defRPr sz="7680"/>
            </a:lvl3pPr>
            <a:lvl4pPr marL="4389120" indent="0">
              <a:buNone/>
              <a:defRPr sz="6400"/>
            </a:lvl4pPr>
            <a:lvl5pPr marL="5852160" indent="0">
              <a:buNone/>
              <a:defRPr sz="6400"/>
            </a:lvl5pPr>
            <a:lvl6pPr marL="7315200" indent="0">
              <a:buNone/>
              <a:defRPr sz="6400"/>
            </a:lvl6pPr>
            <a:lvl7pPr marL="8778240" indent="0">
              <a:buNone/>
              <a:defRPr sz="6400"/>
            </a:lvl7pPr>
            <a:lvl8pPr marL="10241280" indent="0">
              <a:buNone/>
              <a:defRPr sz="6400"/>
            </a:lvl8pPr>
            <a:lvl9pPr marL="11704320" indent="0">
              <a:buNone/>
              <a:defRPr sz="64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7428" y="6583680"/>
            <a:ext cx="10617041" cy="12197082"/>
          </a:xfrm>
        </p:spPr>
        <p:txBody>
          <a:bodyPr/>
          <a:lstStyle>
            <a:lvl1pPr marL="0" indent="0">
              <a:buNone/>
              <a:defRPr sz="5120"/>
            </a:lvl1pPr>
            <a:lvl2pPr marL="1463040" indent="0">
              <a:buNone/>
              <a:defRPr sz="4480"/>
            </a:lvl2pPr>
            <a:lvl3pPr marL="2926080" indent="0">
              <a:buNone/>
              <a:defRPr sz="3840"/>
            </a:lvl3pPr>
            <a:lvl4pPr marL="4389120" indent="0">
              <a:buNone/>
              <a:defRPr sz="3200"/>
            </a:lvl4pPr>
            <a:lvl5pPr marL="5852160" indent="0">
              <a:buNone/>
              <a:defRPr sz="3200"/>
            </a:lvl5pPr>
            <a:lvl6pPr marL="7315200" indent="0">
              <a:buNone/>
              <a:defRPr sz="3200"/>
            </a:lvl6pPr>
            <a:lvl7pPr marL="8778240" indent="0">
              <a:buNone/>
              <a:defRPr sz="3200"/>
            </a:lvl7pPr>
            <a:lvl8pPr marL="10241280" indent="0">
              <a:buNone/>
              <a:defRPr sz="3200"/>
            </a:lvl8pPr>
            <a:lvl9pPr marL="11704320" indent="0">
              <a:buNone/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BD66C-15D3-4647-913A-014AAAF09B59}" type="datetimeFigureOut">
              <a:rPr lang="en-US" smtClean="0"/>
              <a:t>6/12/25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9E1BF-95FE-2643-BBBF-E90BDC15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315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63140" y="1168405"/>
            <a:ext cx="28392120" cy="42418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3140" y="5842000"/>
            <a:ext cx="28392120" cy="139242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63140" y="20340325"/>
            <a:ext cx="7406640" cy="1168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84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B2BD66C-15D3-4647-913A-014AAAF09B59}" type="datetimeFigureOut">
              <a:rPr lang="en-US" smtClean="0"/>
              <a:t>6/12/25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04220" y="20340325"/>
            <a:ext cx="11109960" cy="1168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84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248620" y="20340325"/>
            <a:ext cx="7406640" cy="1168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84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ED9E1BF-95FE-2643-BBBF-E90BDC15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597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926080" rtl="0" eaLnBrk="1" latinLnBrk="0" hangingPunct="1">
        <a:lnSpc>
          <a:spcPct val="90000"/>
        </a:lnSpc>
        <a:spcBef>
          <a:spcPct val="0"/>
        </a:spcBef>
        <a:buNone/>
        <a:defRPr sz="140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31520" indent="-731520" algn="l" defTabSz="2926080" rtl="0" eaLnBrk="1" latinLnBrk="0" hangingPunct="1">
        <a:lnSpc>
          <a:spcPct val="90000"/>
        </a:lnSpc>
        <a:spcBef>
          <a:spcPts val="3200"/>
        </a:spcBef>
        <a:buFont typeface="Arial" panose="020B0604020202020204" pitchFamily="34" charset="0"/>
        <a:buChar char="•"/>
        <a:defRPr sz="896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7680" kern="1200">
          <a:solidFill>
            <a:schemeClr val="tx1"/>
          </a:solidFill>
          <a:latin typeface="+mn-lt"/>
          <a:ea typeface="+mn-ea"/>
          <a:cs typeface="+mn-cs"/>
        </a:defRPr>
      </a:lvl2pPr>
      <a:lvl3pPr marL="365760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3pPr>
      <a:lvl4pPr marL="512064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4pPr>
      <a:lvl5pPr marL="658368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5pPr>
      <a:lvl6pPr marL="804672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6pPr>
      <a:lvl7pPr marL="950976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7pPr>
      <a:lvl8pPr marL="1097280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8pPr>
      <a:lvl9pPr marL="1243584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1pPr>
      <a:lvl2pPr marL="146304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2pPr>
      <a:lvl3pPr marL="292608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3pPr>
      <a:lvl4pPr marL="438912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4pPr>
      <a:lvl5pPr marL="585216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5pPr>
      <a:lvl6pPr marL="731520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6pPr>
      <a:lvl7pPr marL="877824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7pPr>
      <a:lvl8pPr marL="1024128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8pPr>
      <a:lvl9pPr marL="1170432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image" Target="../media/image1.jp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s://egai.cc/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8F9D0B-DBD8-B378-F184-4523374060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5">
            <a:extLst>
              <a:ext uri="{FF2B5EF4-FFF2-40B4-BE49-F238E27FC236}">
                <a16:creationId xmlns:a16="http://schemas.microsoft.com/office/drawing/2014/main" id="{F6991E87-12D9-791D-CA2A-B371CA4F7B0C}"/>
              </a:ext>
            </a:extLst>
          </p:cNvPr>
          <p:cNvSpPr txBox="1"/>
          <p:nvPr/>
        </p:nvSpPr>
        <p:spPr>
          <a:xfrm>
            <a:off x="9225808" y="914400"/>
            <a:ext cx="14466772" cy="938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55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en-US" b="1" dirty="0">
                <a:solidFill>
                  <a:srgbClr val="367474"/>
                </a:solidFill>
              </a:rPr>
              <a:t>Main Title of the Poster (55pt)</a:t>
            </a:r>
          </a:p>
        </p:txBody>
      </p:sp>
      <p:pic>
        <p:nvPicPr>
          <p:cNvPr id="7" name="Picture 6" descr="A body of water with trees and a blue sky&#10;&#10;AI-generated content may be incorrect.">
            <a:extLst>
              <a:ext uri="{FF2B5EF4-FFF2-40B4-BE49-F238E27FC236}">
                <a16:creationId xmlns:a16="http://schemas.microsoft.com/office/drawing/2014/main" id="{F235AD0F-5370-27AB-38B1-3A26CA33FB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26800" y="5145657"/>
            <a:ext cx="9064534" cy="6043023"/>
          </a:xfrm>
          <a:prstGeom prst="rect">
            <a:avLst/>
          </a:prstGeom>
        </p:spPr>
      </p:pic>
      <p:sp>
        <p:nvSpPr>
          <p:cNvPr id="12" name="TextBox 37">
            <a:extLst>
              <a:ext uri="{FF2B5EF4-FFF2-40B4-BE49-F238E27FC236}">
                <a16:creationId xmlns:a16="http://schemas.microsoft.com/office/drawing/2014/main" id="{4C70BD48-10C9-16D5-FBBF-07C82A08DF0B}"/>
              </a:ext>
            </a:extLst>
          </p:cNvPr>
          <p:cNvSpPr txBox="1"/>
          <p:nvPr/>
        </p:nvSpPr>
        <p:spPr>
          <a:xfrm>
            <a:off x="10972800" y="2066400"/>
            <a:ext cx="10972793" cy="511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lnSpc>
                <a:spcPct val="120000"/>
              </a:lnSpc>
              <a:spcBef>
                <a:spcPts val="1000"/>
              </a:spcBef>
              <a:defRPr sz="2100">
                <a:latin typeface="Arial"/>
                <a:ea typeface="Arial"/>
                <a:cs typeface="Arial"/>
                <a:sym typeface="Arial"/>
              </a:defRPr>
            </a:pPr>
            <a:r>
              <a:rPr sz="2500" dirty="0"/>
              <a:t>Author Name, Author Name, </a:t>
            </a:r>
            <a:r>
              <a:rPr lang="en-US" sz="2500" dirty="0"/>
              <a:t> </a:t>
            </a:r>
            <a:r>
              <a:rPr sz="2500" dirty="0"/>
              <a:t>Author Name</a:t>
            </a:r>
            <a:r>
              <a:rPr lang="en-US" sz="2500" dirty="0"/>
              <a:t> (25pt)</a:t>
            </a:r>
            <a:r>
              <a:rPr sz="2500" dirty="0"/>
              <a:t> 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230BB560-B8DF-92FA-F91F-C2178E82DED6}"/>
              </a:ext>
            </a:extLst>
          </p:cNvPr>
          <p:cNvSpPr/>
          <p:nvPr/>
        </p:nvSpPr>
        <p:spPr>
          <a:xfrm>
            <a:off x="910800" y="3668400"/>
            <a:ext cx="9061200" cy="1158240"/>
          </a:xfrm>
          <a:prstGeom prst="roundRect">
            <a:avLst/>
          </a:prstGeom>
          <a:solidFill>
            <a:srgbClr val="C1DCD3">
              <a:alpha val="4954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</a:t>
            </a:r>
            <a:r>
              <a:rPr lang="zh-CN" altLang="en-US" sz="3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  <a:r>
              <a:rPr lang="en-US" sz="3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35pt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01F615E2-BF72-6582-0C2C-760F79C20B0B}"/>
              </a:ext>
            </a:extLst>
          </p:cNvPr>
          <p:cNvSpPr/>
          <p:nvPr/>
        </p:nvSpPr>
        <p:spPr>
          <a:xfrm>
            <a:off x="11926800" y="3668400"/>
            <a:ext cx="9064534" cy="1158240"/>
          </a:xfrm>
          <a:prstGeom prst="roundRect">
            <a:avLst/>
          </a:prstGeom>
          <a:solidFill>
            <a:srgbClr val="C1DCD3">
              <a:alpha val="4954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 Name in 35pt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C776268-870F-060C-7ED5-05AF15E91A68}"/>
              </a:ext>
            </a:extLst>
          </p:cNvPr>
          <p:cNvCxnSpPr>
            <a:cxnSpLocks/>
          </p:cNvCxnSpPr>
          <p:nvPr/>
        </p:nvCxnSpPr>
        <p:spPr>
          <a:xfrm>
            <a:off x="10972800" y="3657600"/>
            <a:ext cx="0" cy="17373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1321CE3-ABA7-BB90-8351-E949DCAFFDFF}"/>
              </a:ext>
            </a:extLst>
          </p:cNvPr>
          <p:cNvCxnSpPr>
            <a:cxnSpLocks/>
          </p:cNvCxnSpPr>
          <p:nvPr/>
        </p:nvCxnSpPr>
        <p:spPr>
          <a:xfrm>
            <a:off x="21945600" y="3657600"/>
            <a:ext cx="0" cy="17373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C6B82C73-28FA-4869-9AE6-B4603D8E5C84}"/>
              </a:ext>
            </a:extLst>
          </p:cNvPr>
          <p:cNvSpPr/>
          <p:nvPr/>
        </p:nvSpPr>
        <p:spPr>
          <a:xfrm>
            <a:off x="22942800" y="3668400"/>
            <a:ext cx="9061200" cy="1158240"/>
          </a:xfrm>
          <a:prstGeom prst="roundRect">
            <a:avLst/>
          </a:prstGeom>
          <a:solidFill>
            <a:srgbClr val="C1DCD3">
              <a:alpha val="4954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 Name in 35pt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558F3F6-E082-D686-09FB-73CF002DAD3D}"/>
              </a:ext>
            </a:extLst>
          </p:cNvPr>
          <p:cNvSpPr txBox="1"/>
          <p:nvPr/>
        </p:nvSpPr>
        <p:spPr>
          <a:xfrm>
            <a:off x="10972800" y="2750400"/>
            <a:ext cx="10972788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Affiliations, Emails (23pt)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95B3057-3AAA-0260-B23A-C35B35FE5FC4}"/>
              </a:ext>
            </a:extLst>
          </p:cNvPr>
          <p:cNvSpPr txBox="1"/>
          <p:nvPr/>
        </p:nvSpPr>
        <p:spPr>
          <a:xfrm>
            <a:off x="910141" y="1203083"/>
            <a:ext cx="90645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Place custom logo(s) &amp; QR Code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7329693-64CA-6EE6-A4BD-AB560078DDB5}"/>
              </a:ext>
            </a:extLst>
          </p:cNvPr>
          <p:cNvSpPr txBox="1"/>
          <p:nvPr/>
        </p:nvSpPr>
        <p:spPr>
          <a:xfrm>
            <a:off x="11926800" y="11426400"/>
            <a:ext cx="90644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Optional captions (20pt)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6179903A-053E-5C0E-DF74-8C4408E2ECAC}"/>
              </a:ext>
            </a:extLst>
          </p:cNvPr>
          <p:cNvSpPr/>
          <p:nvPr/>
        </p:nvSpPr>
        <p:spPr>
          <a:xfrm>
            <a:off x="22942800" y="15801227"/>
            <a:ext cx="9061200" cy="1158240"/>
          </a:xfrm>
          <a:prstGeom prst="roundRect">
            <a:avLst/>
          </a:prstGeom>
          <a:solidFill>
            <a:srgbClr val="C1DCD3">
              <a:alpha val="4954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Addendum</a:t>
            </a:r>
            <a:r>
              <a:rPr lang="zh-CN" altLang="en-US" sz="3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en-US" sz="3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0B44BF8-4CDB-5938-16BE-8E8A7A0C8E31}"/>
                  </a:ext>
                </a:extLst>
              </p:cNvPr>
              <p:cNvSpPr txBox="1"/>
              <p:nvPr/>
            </p:nvSpPr>
            <p:spPr>
              <a:xfrm>
                <a:off x="22942799" y="14144400"/>
                <a:ext cx="9061200" cy="8740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Mulish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sym typeface="Mulish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sym typeface="Mulish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Mulish"/>
                            </a:rPr>
                            <m:t>𝑖</m:t>
                          </m:r>
                        </m:sub>
                      </m:sSub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Mulish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sym typeface="Mulish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2000" i="1">
                                  <a:latin typeface="Cambria Math" panose="02040503050406030204" pitchFamily="18" charset="0"/>
                                  <a:sym typeface="Mulish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sym typeface="Mulish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sym typeface="Mulish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Mulis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sym typeface="Mulis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sym typeface="Mulis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sym typeface="Mulis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Mulish"/>
                            </a:rPr>
                            <m:t>−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sym typeface="Mulish"/>
                                </a:rPr>
                              </m:ctrlPr>
                            </m:naryPr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sym typeface="Mulish"/>
                                </a:rPr>
                                <m:t>𝑗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Mulis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Mulis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Mulish"/>
                                    </a:rPr>
                                    <m:t>𝑗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Mulis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Mulis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Mulish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CDA8408E-311E-EC5C-6399-8567D6F54B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42799" y="14144400"/>
                <a:ext cx="9061200" cy="874085"/>
              </a:xfrm>
              <a:prstGeom prst="rect">
                <a:avLst/>
              </a:prstGeom>
              <a:blipFill>
                <a:blip r:embed="rId4"/>
                <a:stretch>
                  <a:fillRect t="-118571" b="-16285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>
            <a:extLst>
              <a:ext uri="{FF2B5EF4-FFF2-40B4-BE49-F238E27FC236}">
                <a16:creationId xmlns:a16="http://schemas.microsoft.com/office/drawing/2014/main" id="{5EEF4A45-D4E4-AB3E-645A-8B0431ADD904}"/>
              </a:ext>
            </a:extLst>
          </p:cNvPr>
          <p:cNvSpPr txBox="1"/>
          <p:nvPr/>
        </p:nvSpPr>
        <p:spPr>
          <a:xfrm>
            <a:off x="22942800" y="7718400"/>
            <a:ext cx="906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Optional captions (20pt)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6E279BD-8479-08B4-29C3-2D568001AC93}"/>
              </a:ext>
            </a:extLst>
          </p:cNvPr>
          <p:cNvSpPr txBox="1"/>
          <p:nvPr/>
        </p:nvSpPr>
        <p:spPr>
          <a:xfrm>
            <a:off x="910800" y="11858400"/>
            <a:ext cx="906451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This template is designed for the </a:t>
            </a:r>
            <a:r>
              <a:rPr lang="en-US" sz="2000" b="1" dirty="0"/>
              <a:t>3rd International Conference on Evolutionary Game Theory and Artificial Intelligence (EGAI 2025)</a:t>
            </a:r>
            <a:r>
              <a:rPr lang="en-US" sz="2000" dirty="0"/>
              <a:t>. It serves as an official poster template to help participants present their research in a clear, professional, and visually coherent format. The template follows a three-column layout, suitable for organizing content.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8651626-280E-E23C-7332-8BEA83543000}"/>
              </a:ext>
            </a:extLst>
          </p:cNvPr>
          <p:cNvSpPr txBox="1"/>
          <p:nvPr/>
        </p:nvSpPr>
        <p:spPr>
          <a:xfrm>
            <a:off x="910140" y="20138400"/>
            <a:ext cx="9061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Optional captions (20pt)</a:t>
            </a: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285B73A4-3899-F4F0-5C55-1BE41D232879}"/>
              </a:ext>
            </a:extLst>
          </p:cNvPr>
          <p:cNvSpPr/>
          <p:nvPr/>
        </p:nvSpPr>
        <p:spPr>
          <a:xfrm>
            <a:off x="11926800" y="14468400"/>
            <a:ext cx="9061200" cy="1158240"/>
          </a:xfrm>
          <a:prstGeom prst="roundRect">
            <a:avLst/>
          </a:prstGeom>
          <a:solidFill>
            <a:srgbClr val="C1DCD3">
              <a:alpha val="4954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 Name in 35pt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77415B0-FAA0-0C5C-BD2E-08CFBB94ED1B}"/>
              </a:ext>
            </a:extLst>
          </p:cNvPr>
          <p:cNvSpPr txBox="1"/>
          <p:nvPr/>
        </p:nvSpPr>
        <p:spPr>
          <a:xfrm>
            <a:off x="22942800" y="17618400"/>
            <a:ext cx="906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Code is available at </a:t>
            </a:r>
            <a:r>
              <a:rPr lang="en-US" sz="2000" dirty="0">
                <a:hlinkClick r:id="rId5"/>
              </a:rPr>
              <a:t>https://egai.cc/</a:t>
            </a:r>
            <a:endParaRPr lang="en-US" sz="20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55698EC-FFA5-CD6D-A9BA-646F3DA17B6A}"/>
              </a:ext>
            </a:extLst>
          </p:cNvPr>
          <p:cNvSpPr txBox="1"/>
          <p:nvPr/>
        </p:nvSpPr>
        <p:spPr>
          <a:xfrm>
            <a:off x="22942800" y="8654400"/>
            <a:ext cx="9061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This template is designed for the </a:t>
            </a:r>
            <a:r>
              <a:rPr lang="en-US" sz="2000" b="1" dirty="0"/>
              <a:t>3rd International Conference on Evolutionary Game Theory and Artificial Intelligence (EGAI 2025)</a:t>
            </a:r>
            <a:r>
              <a:rPr lang="en-US" sz="2000" dirty="0"/>
              <a:t>. It serves as an official poster template to help participants present their research in a clear, professional, and visually coherent format. The template follows a three-column layout, suitable for organizing content.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F1CB613-F351-C822-6489-018A025A2024}"/>
              </a:ext>
            </a:extLst>
          </p:cNvPr>
          <p:cNvSpPr txBox="1"/>
          <p:nvPr/>
        </p:nvSpPr>
        <p:spPr>
          <a:xfrm>
            <a:off x="22942800" y="18410400"/>
            <a:ext cx="9061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 Campbell, S. L. &amp; Gear, C. W. The index of general nonlinear DAES. </a:t>
            </a:r>
            <a:r>
              <a:rPr lang="en-US" dirty="0" err="1"/>
              <a:t>Numer</a:t>
            </a:r>
            <a:r>
              <a:rPr lang="en-US" dirty="0"/>
              <a:t>. Math. 72,</a:t>
            </a:r>
          </a:p>
          <a:p>
            <a:r>
              <a:rPr lang="en-US" dirty="0"/>
              <a:t>173–196 (1995).</a:t>
            </a:r>
          </a:p>
          <a:p>
            <a:r>
              <a:rPr lang="en-US" dirty="0"/>
              <a:t>2. Slifka, M. K. &amp; Whitton, J. L. Clinical implications of dysregulated cytokine production. J.</a:t>
            </a:r>
          </a:p>
          <a:p>
            <a:r>
              <a:rPr lang="en-US" dirty="0"/>
              <a:t>Mol. Med. 78, 74–80 (2000).</a:t>
            </a:r>
          </a:p>
          <a:p>
            <a:r>
              <a:rPr lang="en-US" dirty="0"/>
              <a:t>3. Hamburger, C. </a:t>
            </a:r>
            <a:r>
              <a:rPr lang="en-US" dirty="0" err="1"/>
              <a:t>Quasimonotonicity</a:t>
            </a:r>
            <a:r>
              <a:rPr lang="en-US" dirty="0"/>
              <a:t>, regularity and duality for nonlinear systems of partial</a:t>
            </a:r>
          </a:p>
          <a:p>
            <a:r>
              <a:rPr lang="en-US" dirty="0"/>
              <a:t>differential equations. Ann. Mat. Pura. Appl. 169, 321–354 (1995).</a:t>
            </a:r>
          </a:p>
          <a:p>
            <a:r>
              <a:rPr lang="en-US" dirty="0"/>
              <a:t>4. Geddes, K. O., Czapor, S. R. &amp; Labahn, G. Algorithms for Computer Algebra (Kluwer,</a:t>
            </a:r>
          </a:p>
          <a:p>
            <a:r>
              <a:rPr lang="en-US" dirty="0"/>
              <a:t>Boston, 1992).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E27B7956-4722-1FDF-4AEC-B980E4BF18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54539" y="14918400"/>
            <a:ext cx="7772400" cy="5032671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B7837694-B0E8-5D39-1679-D0116D52E379}"/>
              </a:ext>
            </a:extLst>
          </p:cNvPr>
          <p:cNvSpPr txBox="1"/>
          <p:nvPr/>
        </p:nvSpPr>
        <p:spPr>
          <a:xfrm>
            <a:off x="11926800" y="12344400"/>
            <a:ext cx="90644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This template is designed for the </a:t>
            </a:r>
            <a:r>
              <a:rPr lang="en-US" sz="2000" b="1" dirty="0"/>
              <a:t>3rd International Conference on Evolutionary Game Theory and Artificial Intelligence (EGAI 2025)</a:t>
            </a:r>
            <a:r>
              <a:rPr lang="en-US" sz="2000" dirty="0"/>
              <a:t>. It serves as an official poster template to help participants present their research in a clear, professional, and visually coherent format. The template follows a three-column layout, suitable for organizing content.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D398E11-5F6C-5E5B-84FF-0125699EFEAF}"/>
              </a:ext>
            </a:extLst>
          </p:cNvPr>
          <p:cNvSpPr txBox="1"/>
          <p:nvPr/>
        </p:nvSpPr>
        <p:spPr>
          <a:xfrm>
            <a:off x="11926800" y="16953398"/>
            <a:ext cx="9064485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Name</a:t>
            </a:r>
            <a:r>
              <a:rPr lang="en-US" sz="2000" dirty="0"/>
              <a:t>: Hangzhou International Innovation Institute (H3I) of </a:t>
            </a:r>
            <a:r>
              <a:rPr lang="en-US" sz="2000" dirty="0" err="1"/>
              <a:t>Beihang</a:t>
            </a:r>
            <a:r>
              <a:rPr lang="en-US" sz="2000" dirty="0"/>
              <a:t> University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Address</a:t>
            </a:r>
            <a:r>
              <a:rPr lang="en-US" sz="2000" dirty="0"/>
              <a:t>: No. 166, </a:t>
            </a:r>
            <a:r>
              <a:rPr lang="en-US" sz="2000" dirty="0" err="1"/>
              <a:t>Shuanghongqiao</a:t>
            </a:r>
            <a:r>
              <a:rPr lang="en-US" sz="2000" dirty="0"/>
              <a:t> Street, Pingyao Town, Yuhang District, Hangzhou, Zhejiang, China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Website</a:t>
            </a:r>
            <a:r>
              <a:rPr lang="en-US" sz="2000" dirty="0"/>
              <a:t>: https://h3i.buaa.edu.cn/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258D4C9-43E3-9712-1038-F168A224B506}"/>
              </a:ext>
            </a:extLst>
          </p:cNvPr>
          <p:cNvSpPr txBox="1"/>
          <p:nvPr/>
        </p:nvSpPr>
        <p:spPr>
          <a:xfrm>
            <a:off x="11926800" y="19274400"/>
            <a:ext cx="906447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b="1" dirty="0"/>
              <a:t>Name</a:t>
            </a:r>
            <a:r>
              <a:rPr lang="en-US" sz="2000" dirty="0"/>
              <a:t>: Hangzhou International Innovation Institute (H3I) of </a:t>
            </a:r>
            <a:r>
              <a:rPr lang="en-US" sz="2000" dirty="0" err="1"/>
              <a:t>Beihang</a:t>
            </a:r>
            <a:r>
              <a:rPr lang="en-US" sz="2000" dirty="0"/>
              <a:t> University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/>
              <a:t>Address</a:t>
            </a:r>
            <a:r>
              <a:rPr lang="en-US" sz="2000" dirty="0"/>
              <a:t>: No. 166, </a:t>
            </a:r>
            <a:r>
              <a:rPr lang="en-US" sz="2000" dirty="0" err="1"/>
              <a:t>Shuanghongqiao</a:t>
            </a:r>
            <a:r>
              <a:rPr lang="en-US" sz="2000" dirty="0"/>
              <a:t> Street, Pingyao Town, Yuhang District, Hangzhou, Zhejiang, China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/>
              <a:t>Website</a:t>
            </a:r>
            <a:r>
              <a:rPr lang="en-US" sz="2000" dirty="0"/>
              <a:t>: https://h3i.buaa.edu.cn/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AD47325-6648-73F2-6FE9-E9DCEDFD3B7B}"/>
              </a:ext>
            </a:extLst>
          </p:cNvPr>
          <p:cNvSpPr txBox="1"/>
          <p:nvPr/>
        </p:nvSpPr>
        <p:spPr>
          <a:xfrm>
            <a:off x="22942800" y="10976400"/>
            <a:ext cx="9061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3674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Subsection Name in 30pt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98E4FFF-09B4-7D5B-27CE-8CFF631A7748}"/>
              </a:ext>
            </a:extLst>
          </p:cNvPr>
          <p:cNvSpPr txBox="1"/>
          <p:nvPr/>
        </p:nvSpPr>
        <p:spPr>
          <a:xfrm>
            <a:off x="11926800" y="16106400"/>
            <a:ext cx="90610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3674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Subsection Name in 30pt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D876864-384A-774C-71B7-B6DB544EECCD}"/>
              </a:ext>
            </a:extLst>
          </p:cNvPr>
          <p:cNvSpPr txBox="1"/>
          <p:nvPr/>
        </p:nvSpPr>
        <p:spPr>
          <a:xfrm>
            <a:off x="11926800" y="18464400"/>
            <a:ext cx="906103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3674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Subsection Name in 30pt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6B61B94-EBF7-07C1-6F5C-9AF074F9DB55}"/>
              </a:ext>
            </a:extLst>
          </p:cNvPr>
          <p:cNvSpPr txBox="1"/>
          <p:nvPr/>
        </p:nvSpPr>
        <p:spPr>
          <a:xfrm>
            <a:off x="910142" y="14198400"/>
            <a:ext cx="9061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3674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Subsection Name in 30pt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B64CB87-BA6B-9BF8-F2AF-4DEB42943D4A}"/>
              </a:ext>
            </a:extLst>
          </p:cNvPr>
          <p:cNvSpPr txBox="1"/>
          <p:nvPr/>
        </p:nvSpPr>
        <p:spPr>
          <a:xfrm>
            <a:off x="22942800" y="12020400"/>
            <a:ext cx="9061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This template is designed for the </a:t>
            </a:r>
            <a:r>
              <a:rPr lang="en-US" sz="2000" b="1" dirty="0"/>
              <a:t>3rd International Conference on Evolutionary Game Theory and Artificial Intelligence (EGAI 2025)</a:t>
            </a:r>
            <a:r>
              <a:rPr lang="en-US" sz="2000" dirty="0"/>
              <a:t>. It serves as an official poster template to help participants present their research in a clear, professional, and visually coherent format. The template follows a three-column layout, suitable for organizing content.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1F68E611-D022-9438-6B20-458371CFF2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589133" y="5378400"/>
            <a:ext cx="7772400" cy="2242420"/>
          </a:xfrm>
          <a:prstGeom prst="rect">
            <a:avLst/>
          </a:prstGeom>
        </p:spPr>
      </p:pic>
      <p:pic>
        <p:nvPicPr>
          <p:cNvPr id="6" name="Picture 5" descr="A large green field with a pagoda in the background&#10;&#10;AI-generated content may be incorrect.">
            <a:extLst>
              <a:ext uri="{FF2B5EF4-FFF2-40B4-BE49-F238E27FC236}">
                <a16:creationId xmlns:a16="http://schemas.microsoft.com/office/drawing/2014/main" id="{26AF0DBA-D39E-74D2-DFFE-A976CA4E12F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0141" y="5145656"/>
            <a:ext cx="9064515" cy="61647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138F0F9-798A-7735-D53C-D6E5806FC5A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764000" y="914400"/>
            <a:ext cx="2160000" cy="204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044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20E01-641F-FDD2-F869-C994C4ABF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>
                <a:solidFill>
                  <a:srgbClr val="3674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 Palette</a:t>
            </a:r>
            <a:endParaRPr lang="en-US" sz="6600" dirty="0">
              <a:solidFill>
                <a:srgbClr val="3674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22C1FE8-C154-0852-90D1-9DC9DD86F5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7656258"/>
              </p:ext>
            </p:extLst>
          </p:nvPr>
        </p:nvGraphicFramePr>
        <p:xfrm>
          <a:off x="6420640" y="7101754"/>
          <a:ext cx="20077120" cy="1938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15424">
                  <a:extLst>
                    <a:ext uri="{9D8B030D-6E8A-4147-A177-3AD203B41FA5}">
                      <a16:colId xmlns:a16="http://schemas.microsoft.com/office/drawing/2014/main" val="1675313639"/>
                    </a:ext>
                  </a:extLst>
                </a:gridCol>
                <a:gridCol w="4015424">
                  <a:extLst>
                    <a:ext uri="{9D8B030D-6E8A-4147-A177-3AD203B41FA5}">
                      <a16:colId xmlns:a16="http://schemas.microsoft.com/office/drawing/2014/main" val="3694565704"/>
                    </a:ext>
                  </a:extLst>
                </a:gridCol>
                <a:gridCol w="4015424">
                  <a:extLst>
                    <a:ext uri="{9D8B030D-6E8A-4147-A177-3AD203B41FA5}">
                      <a16:colId xmlns:a16="http://schemas.microsoft.com/office/drawing/2014/main" val="39908286"/>
                    </a:ext>
                  </a:extLst>
                </a:gridCol>
                <a:gridCol w="4015424">
                  <a:extLst>
                    <a:ext uri="{9D8B030D-6E8A-4147-A177-3AD203B41FA5}">
                      <a16:colId xmlns:a16="http://schemas.microsoft.com/office/drawing/2014/main" val="3582484131"/>
                    </a:ext>
                  </a:extLst>
                </a:gridCol>
                <a:gridCol w="4015424">
                  <a:extLst>
                    <a:ext uri="{9D8B030D-6E8A-4147-A177-3AD203B41FA5}">
                      <a16:colId xmlns:a16="http://schemas.microsoft.com/office/drawing/2014/main" val="7097316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CN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N" dirty="0"/>
                    </a:p>
                  </a:txBody>
                  <a:tcPr>
                    <a:solidFill>
                      <a:srgbClr val="F2F7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N" dirty="0"/>
                    </a:p>
                  </a:txBody>
                  <a:tcPr>
                    <a:solidFill>
                      <a:srgbClr val="C1DC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N" dirty="0"/>
                    </a:p>
                  </a:txBody>
                  <a:tcPr>
                    <a:solidFill>
                      <a:srgbClr val="7DAB9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N" dirty="0"/>
                    </a:p>
                  </a:txBody>
                  <a:tcPr>
                    <a:solidFill>
                      <a:srgbClr val="36747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09586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#</a:t>
                      </a:r>
                      <a:r>
                        <a:rPr lang="en-US" altLang="zh-CN" dirty="0" err="1">
                          <a:solidFill>
                            <a:schemeClr val="tx1"/>
                          </a:solidFill>
                        </a:rPr>
                        <a:t>ffffff</a:t>
                      </a:r>
                      <a:endParaRPr lang="en-C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#f2f7f5</a:t>
                      </a:r>
                      <a:endParaRPr lang="en-C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#c1dcd3</a:t>
                      </a:r>
                      <a:endParaRPr lang="en-CN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#</a:t>
                      </a:r>
                      <a:r>
                        <a:rPr lang="en-US" dirty="0"/>
                        <a:t>7dab9c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#367474</a:t>
                      </a:r>
                      <a:endParaRPr lang="en-CN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7156890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975E691-1B11-0B69-8A4E-158DD0667B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9641089"/>
              </p:ext>
            </p:extLst>
          </p:nvPr>
        </p:nvGraphicFramePr>
        <p:xfrm>
          <a:off x="6420640" y="13519514"/>
          <a:ext cx="20077120" cy="1938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15424">
                  <a:extLst>
                    <a:ext uri="{9D8B030D-6E8A-4147-A177-3AD203B41FA5}">
                      <a16:colId xmlns:a16="http://schemas.microsoft.com/office/drawing/2014/main" val="1675313639"/>
                    </a:ext>
                  </a:extLst>
                </a:gridCol>
                <a:gridCol w="4015424">
                  <a:extLst>
                    <a:ext uri="{9D8B030D-6E8A-4147-A177-3AD203B41FA5}">
                      <a16:colId xmlns:a16="http://schemas.microsoft.com/office/drawing/2014/main" val="156486851"/>
                    </a:ext>
                  </a:extLst>
                </a:gridCol>
                <a:gridCol w="4015424">
                  <a:extLst>
                    <a:ext uri="{9D8B030D-6E8A-4147-A177-3AD203B41FA5}">
                      <a16:colId xmlns:a16="http://schemas.microsoft.com/office/drawing/2014/main" val="3694565704"/>
                    </a:ext>
                  </a:extLst>
                </a:gridCol>
                <a:gridCol w="4015424">
                  <a:extLst>
                    <a:ext uri="{9D8B030D-6E8A-4147-A177-3AD203B41FA5}">
                      <a16:colId xmlns:a16="http://schemas.microsoft.com/office/drawing/2014/main" val="1851787429"/>
                    </a:ext>
                  </a:extLst>
                </a:gridCol>
                <a:gridCol w="4015424">
                  <a:extLst>
                    <a:ext uri="{9D8B030D-6E8A-4147-A177-3AD203B41FA5}">
                      <a16:colId xmlns:a16="http://schemas.microsoft.com/office/drawing/2014/main" val="25575060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CN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N" dirty="0"/>
                    </a:p>
                  </a:txBody>
                  <a:tcPr>
                    <a:solidFill>
                      <a:srgbClr val="F2F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N" dirty="0"/>
                    </a:p>
                  </a:txBody>
                  <a:tcPr>
                    <a:solidFill>
                      <a:srgbClr val="A1B4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N" dirty="0"/>
                    </a:p>
                  </a:txBody>
                  <a:tcPr>
                    <a:solidFill>
                      <a:srgbClr val="3E5BB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N" dirty="0"/>
                    </a:p>
                  </a:txBody>
                  <a:tcPr>
                    <a:solidFill>
                      <a:srgbClr val="3333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09586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#</a:t>
                      </a:r>
                      <a:r>
                        <a:rPr lang="en-US" altLang="zh-CN" dirty="0" err="1">
                          <a:solidFill>
                            <a:schemeClr val="tx1"/>
                          </a:solidFill>
                        </a:rPr>
                        <a:t>ffffff</a:t>
                      </a:r>
                      <a:endParaRPr lang="en-C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dirty="0">
                          <a:solidFill>
                            <a:schemeClr val="tx1"/>
                          </a:solidFill>
                        </a:rPr>
                        <a:t>#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f2f7ff</a:t>
                      </a:r>
                      <a:endParaRPr lang="en-C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#a1b4d7</a:t>
                      </a:r>
                      <a:endParaRPr lang="en-C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#3e5bb2</a:t>
                      </a:r>
                      <a:endParaRPr lang="en-CN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dirty="0"/>
                        <a:t>#333333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7156890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23DA314-6AA5-6C6E-56B6-B255347E67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1077475"/>
              </p:ext>
            </p:extLst>
          </p:nvPr>
        </p:nvGraphicFramePr>
        <p:xfrm>
          <a:off x="6420640" y="10310634"/>
          <a:ext cx="20077120" cy="1938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15424">
                  <a:extLst>
                    <a:ext uri="{9D8B030D-6E8A-4147-A177-3AD203B41FA5}">
                      <a16:colId xmlns:a16="http://schemas.microsoft.com/office/drawing/2014/main" val="1675313639"/>
                    </a:ext>
                  </a:extLst>
                </a:gridCol>
                <a:gridCol w="4015424">
                  <a:extLst>
                    <a:ext uri="{9D8B030D-6E8A-4147-A177-3AD203B41FA5}">
                      <a16:colId xmlns:a16="http://schemas.microsoft.com/office/drawing/2014/main" val="1851787429"/>
                    </a:ext>
                  </a:extLst>
                </a:gridCol>
                <a:gridCol w="4015424">
                  <a:extLst>
                    <a:ext uri="{9D8B030D-6E8A-4147-A177-3AD203B41FA5}">
                      <a16:colId xmlns:a16="http://schemas.microsoft.com/office/drawing/2014/main" val="1597377430"/>
                    </a:ext>
                  </a:extLst>
                </a:gridCol>
                <a:gridCol w="4015424">
                  <a:extLst>
                    <a:ext uri="{9D8B030D-6E8A-4147-A177-3AD203B41FA5}">
                      <a16:colId xmlns:a16="http://schemas.microsoft.com/office/drawing/2014/main" val="4063849357"/>
                    </a:ext>
                  </a:extLst>
                </a:gridCol>
                <a:gridCol w="4015424">
                  <a:extLst>
                    <a:ext uri="{9D8B030D-6E8A-4147-A177-3AD203B41FA5}">
                      <a16:colId xmlns:a16="http://schemas.microsoft.com/office/drawing/2014/main" val="25575060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CN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N" dirty="0"/>
                    </a:p>
                  </a:txBody>
                  <a:tcPr>
                    <a:solidFill>
                      <a:srgbClr val="FFF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N" dirty="0"/>
                    </a:p>
                  </a:txBody>
                  <a:tcPr>
                    <a:solidFill>
                      <a:srgbClr val="FAF0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N" dirty="0"/>
                    </a:p>
                  </a:txBody>
                  <a:tcPr>
                    <a:solidFill>
                      <a:srgbClr val="DA73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N" dirty="0"/>
                    </a:p>
                  </a:txBody>
                  <a:tcPr>
                    <a:solidFill>
                      <a:srgbClr val="3333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09586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#</a:t>
                      </a:r>
                      <a:r>
                        <a:rPr lang="en-US" altLang="zh-CN" dirty="0" err="1">
                          <a:solidFill>
                            <a:schemeClr val="tx1"/>
                          </a:solidFill>
                        </a:rPr>
                        <a:t>ffffff</a:t>
                      </a:r>
                      <a:endParaRPr lang="en-C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N" dirty="0"/>
                        <a:t>#</a:t>
                      </a:r>
                      <a:r>
                        <a:rPr lang="en-US" dirty="0"/>
                        <a:t>fff8f6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N" dirty="0"/>
                        <a:t>#</a:t>
                      </a:r>
                      <a:r>
                        <a:rPr lang="en-US" dirty="0"/>
                        <a:t>faf0e7</a:t>
                      </a:r>
                      <a:endParaRPr lang="en-CN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#da736f</a:t>
                      </a:r>
                      <a:endParaRPr lang="en-CN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dirty="0"/>
                        <a:t>#333333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7156890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5F18682-3CA5-4208-8CA4-81231D14D5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7431268"/>
              </p:ext>
            </p:extLst>
          </p:nvPr>
        </p:nvGraphicFramePr>
        <p:xfrm>
          <a:off x="6420640" y="16728394"/>
          <a:ext cx="20077120" cy="1938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15424">
                  <a:extLst>
                    <a:ext uri="{9D8B030D-6E8A-4147-A177-3AD203B41FA5}">
                      <a16:colId xmlns:a16="http://schemas.microsoft.com/office/drawing/2014/main" val="1675313639"/>
                    </a:ext>
                  </a:extLst>
                </a:gridCol>
                <a:gridCol w="4015424">
                  <a:extLst>
                    <a:ext uri="{9D8B030D-6E8A-4147-A177-3AD203B41FA5}">
                      <a16:colId xmlns:a16="http://schemas.microsoft.com/office/drawing/2014/main" val="156486851"/>
                    </a:ext>
                  </a:extLst>
                </a:gridCol>
                <a:gridCol w="4015424">
                  <a:extLst>
                    <a:ext uri="{9D8B030D-6E8A-4147-A177-3AD203B41FA5}">
                      <a16:colId xmlns:a16="http://schemas.microsoft.com/office/drawing/2014/main" val="3694565704"/>
                    </a:ext>
                  </a:extLst>
                </a:gridCol>
                <a:gridCol w="4015424">
                  <a:extLst>
                    <a:ext uri="{9D8B030D-6E8A-4147-A177-3AD203B41FA5}">
                      <a16:colId xmlns:a16="http://schemas.microsoft.com/office/drawing/2014/main" val="1851787429"/>
                    </a:ext>
                  </a:extLst>
                </a:gridCol>
                <a:gridCol w="4015424">
                  <a:extLst>
                    <a:ext uri="{9D8B030D-6E8A-4147-A177-3AD203B41FA5}">
                      <a16:colId xmlns:a16="http://schemas.microsoft.com/office/drawing/2014/main" val="25575060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CN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N" dirty="0"/>
                    </a:p>
                  </a:txBody>
                  <a:tcPr>
                    <a:solidFill>
                      <a:srgbClr val="E3E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N" dirty="0"/>
                    </a:p>
                  </a:txBody>
                  <a:tcPr>
                    <a:solidFill>
                      <a:srgbClr val="A2A2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N" dirty="0"/>
                    </a:p>
                  </a:txBody>
                  <a:tcPr>
                    <a:solidFill>
                      <a:srgbClr val="7E7EB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N" dirty="0"/>
                    </a:p>
                  </a:txBody>
                  <a:tcPr>
                    <a:solidFill>
                      <a:srgbClr val="4749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09586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#</a:t>
                      </a:r>
                      <a:r>
                        <a:rPr lang="en-US" altLang="zh-CN" dirty="0" err="1">
                          <a:solidFill>
                            <a:schemeClr val="tx1"/>
                          </a:solidFill>
                        </a:rPr>
                        <a:t>ffffff</a:t>
                      </a:r>
                      <a:endParaRPr lang="en-C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dirty="0">
                          <a:solidFill>
                            <a:schemeClr val="tx1"/>
                          </a:solidFill>
                        </a:rPr>
                        <a:t>#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e3e3ff</a:t>
                      </a:r>
                      <a:endParaRPr lang="en-C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#a2a2c5</a:t>
                      </a:r>
                      <a:endParaRPr lang="en-C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#7e7ebb</a:t>
                      </a:r>
                      <a:endParaRPr lang="en-CN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dirty="0"/>
                        <a:t>#47496d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71568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20171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1880</TotalTime>
  <Words>583</Words>
  <Application>Microsoft Macintosh PowerPoint</Application>
  <PresentationFormat>Custom</PresentationFormat>
  <Paragraphs>58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Aptos</vt:lpstr>
      <vt:lpstr>Aptos Display</vt:lpstr>
      <vt:lpstr>Arial</vt:lpstr>
      <vt:lpstr>Cambria Math</vt:lpstr>
      <vt:lpstr>Office Theme</vt:lpstr>
      <vt:lpstr>PowerPoint Presentation</vt:lpstr>
      <vt:lpstr>Color Palette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Yuxin Geng</dc:creator>
  <cp:lastModifiedBy>Lauren Zhao</cp:lastModifiedBy>
  <cp:revision>13</cp:revision>
  <dcterms:created xsi:type="dcterms:W3CDTF">2025-06-04T15:06:18Z</dcterms:created>
  <dcterms:modified xsi:type="dcterms:W3CDTF">2025-06-12T05:34:50Z</dcterms:modified>
</cp:coreProperties>
</file>